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D6A300"/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346" autoAdjust="0"/>
  </p:normalViewPr>
  <p:slideViewPr>
    <p:cSldViewPr snapToGrid="0" showGuides="1">
      <p:cViewPr>
        <p:scale>
          <a:sx n="75" d="100"/>
          <a:sy n="75" d="100"/>
        </p:scale>
        <p:origin x="1950" y="7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4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8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24" Type="http://schemas.openxmlformats.org/officeDocument/2006/relationships/image" Target="../media/image67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6.png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-53937" y="174018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23133"/>
              </p:ext>
            </p:extLst>
          </p:nvPr>
        </p:nvGraphicFramePr>
        <p:xfrm>
          <a:off x="7403540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9002407" y="12128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512519" y="31018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52803" y="305250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728129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75148" y="44494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52271" y="31528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52803" y="44425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901256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912523" y="14635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86322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81904" y="28678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27551"/>
              </p:ext>
            </p:extLst>
          </p:nvPr>
        </p:nvGraphicFramePr>
        <p:xfrm>
          <a:off x="1578964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93750" y="21444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57587" y="21935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51102" y="21444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903553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82182" y="42548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76680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38548" y="14635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61746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336460" y="29171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805953" y="18804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45957" y="29130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631167" y="47918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66468" y="47918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52097"/>
              </p:ext>
            </p:extLst>
          </p:nvPr>
        </p:nvGraphicFramePr>
        <p:xfrm>
          <a:off x="41416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7404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2505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908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951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4132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943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908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6393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6505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9243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6199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blipFill>
                <a:blip r:embed="rId2"/>
                <a:stretch>
                  <a:fillRect l="-8247" r="-8247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3634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6107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13548</TotalTime>
  <Words>645</Words>
  <Application>Microsoft Office PowerPoint</Application>
  <PresentationFormat>와이드스크린</PresentationFormat>
  <Paragraphs>332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JINSOL KIM</cp:lastModifiedBy>
  <cp:revision>35</cp:revision>
  <dcterms:created xsi:type="dcterms:W3CDTF">2025-02-07T19:37:02Z</dcterms:created>
  <dcterms:modified xsi:type="dcterms:W3CDTF">2025-12-17T09:28:10Z</dcterms:modified>
</cp:coreProperties>
</file>